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</p:sldIdLst>
  <p:sldSz cx="109728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92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za">
            <a:hlinkClick r:id="" action="ppaction://media"/>
            <a:extLst>
              <a:ext uri="{FF2B5EF4-FFF2-40B4-BE49-F238E27FC236}">
                <a16:creationId xmlns:a16="http://schemas.microsoft.com/office/drawing/2014/main" id="{2E6EAB45-008E-4652-ADC7-9516D880D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04800"/>
            <a:ext cx="8763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11829-32E9-4F52-82EE-43B935BD0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" y="983364"/>
            <a:ext cx="2112896" cy="9417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5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5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5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Ú CÔC CÔC CỘC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5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..COC CÔC CÔ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-57060" y="18846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</a:t>
            </a:r>
            <a:r>
              <a:rPr lang="en-US" sz="3200" b="1" spc="-1">
                <a:solidFill>
                  <a:srgbClr val="1713CB"/>
                </a:solidFill>
                <a:latin typeface="Times New Roman"/>
                <a:ea typeface="Times New Roman"/>
              </a:rPr>
              <a:t>đ</a:t>
            </a: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3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2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2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2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4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4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4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4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6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6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2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2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2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4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4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4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4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65878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7109</TotalTime>
  <Words>75</Words>
  <Application>Microsoft Office PowerPoint</Application>
  <PresentationFormat>Custom</PresentationFormat>
  <Paragraphs>20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trangphamminh1105@gmail.com</cp:lastModifiedBy>
  <cp:revision>615</cp:revision>
  <dcterms:created xsi:type="dcterms:W3CDTF">2010-04-30T20:19:48Z</dcterms:created>
  <dcterms:modified xsi:type="dcterms:W3CDTF">2025-02-05T13:35:42Z</dcterms:modified>
  <dc:language>en-US</dc:language>
</cp:coreProperties>
</file>